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52" autoAdjust="0"/>
    <p:restoredTop sz="94660"/>
  </p:normalViewPr>
  <p:slideViewPr>
    <p:cSldViewPr>
      <p:cViewPr varScale="1">
        <p:scale>
          <a:sx n="82" d="100"/>
          <a:sy n="82" d="100"/>
        </p:scale>
        <p:origin x="89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5257799"/>
          </a:xfrm>
        </p:spPr>
        <p:txBody>
          <a:bodyPr>
            <a:normAutofit/>
          </a:bodyPr>
          <a:lstStyle/>
          <a:p>
            <a:r>
              <a:rPr lang="en-US" sz="2800" b="1" i="1" dirty="0" err="1">
                <a:latin typeface="Bell MT" panose="02020503060305020303" pitchFamily="18" charset="0"/>
              </a:rPr>
              <a:t>Pusk</a:t>
            </a:r>
            <a:r>
              <a:rPr lang="hu-HU" sz="2800" b="1" i="1" dirty="0">
                <a:latin typeface="Bell MT" panose="02020503060305020303" pitchFamily="18" charset="0"/>
              </a:rPr>
              <a:t>ás Tivadar Szakképző Líceum</a:t>
            </a:r>
            <a:br>
              <a:rPr lang="en-US" sz="2800" b="1" i="1" dirty="0">
                <a:latin typeface="Bell MT" panose="02020503060305020303" pitchFamily="18" charset="0"/>
              </a:rPr>
            </a:br>
            <a:r>
              <a:rPr lang="en-US" sz="2800" b="1" i="1" dirty="0">
                <a:latin typeface="Bell MT" panose="02020503060305020303" pitchFamily="18" charset="0"/>
              </a:rPr>
              <a:t>Liceul </a:t>
            </a:r>
            <a:r>
              <a:rPr lang="en-US" sz="2800" b="1" i="1" dirty="0" err="1">
                <a:latin typeface="Bell MT" panose="02020503060305020303" pitchFamily="18" charset="0"/>
              </a:rPr>
              <a:t>Tehnologic</a:t>
            </a:r>
            <a:r>
              <a:rPr lang="en-US" sz="2800" b="1" i="1" dirty="0">
                <a:latin typeface="Bell MT" panose="02020503060305020303" pitchFamily="18" charset="0"/>
              </a:rPr>
              <a:t> “</a:t>
            </a:r>
            <a:r>
              <a:rPr lang="en-US" sz="2800" b="1" i="1" dirty="0" err="1">
                <a:latin typeface="Bell MT" panose="02020503060305020303" pitchFamily="18" charset="0"/>
              </a:rPr>
              <a:t>Pusk</a:t>
            </a:r>
            <a:r>
              <a:rPr lang="hu-HU" sz="2800" b="1" i="1" dirty="0">
                <a:latin typeface="Bell MT" panose="02020503060305020303" pitchFamily="18" charset="0"/>
              </a:rPr>
              <a:t>ás Tivadar </a:t>
            </a:r>
            <a:r>
              <a:rPr lang="en-US" sz="2800" b="1" dirty="0">
                <a:latin typeface="Bell MT" panose="02020503060305020303" pitchFamily="18" charset="0"/>
              </a:rPr>
              <a:t>”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400" b="1" i="1" dirty="0">
                <a:latin typeface="Bell MT" panose="02020503060305020303" pitchFamily="18" charset="0"/>
              </a:rPr>
              <a:t>Ditrău </a:t>
            </a:r>
          </a:p>
          <a:p>
            <a:r>
              <a:rPr lang="hu-HU" sz="2400" b="1" i="1" dirty="0">
                <a:latin typeface="Bell MT" panose="02020503060305020303" pitchFamily="18" charset="0"/>
              </a:rPr>
              <a:t>202</a:t>
            </a:r>
            <a:r>
              <a:rPr lang="en-US" sz="2400" b="1" i="1" dirty="0">
                <a:latin typeface="Bell MT" panose="02020503060305020303" pitchFamily="18" charset="0"/>
              </a:rPr>
              <a:t>2  </a:t>
            </a:r>
            <a:r>
              <a:rPr lang="en-US" sz="2400" b="1" i="1" dirty="0" err="1">
                <a:latin typeface="Bell MT" panose="02020503060305020303" pitchFamily="18" charset="0"/>
              </a:rPr>
              <a:t>Ziua</a:t>
            </a:r>
            <a:r>
              <a:rPr lang="en-US" sz="2400" b="1" i="1" dirty="0">
                <a:latin typeface="Bell MT" panose="02020503060305020303" pitchFamily="18" charset="0"/>
              </a:rPr>
              <a:t> </a:t>
            </a:r>
            <a:r>
              <a:rPr lang="en-US" sz="2400" b="1" i="1" dirty="0" err="1">
                <a:latin typeface="Bell MT" panose="02020503060305020303" pitchFamily="18" charset="0"/>
              </a:rPr>
              <a:t>meseriilor</a:t>
            </a:r>
            <a:r>
              <a:rPr lang="en-US" sz="2400" b="1" i="1" dirty="0">
                <a:latin typeface="Bell MT" panose="02020503060305020303" pitchFamily="18" charset="0"/>
              </a:rPr>
              <a:t> </a:t>
            </a:r>
            <a:r>
              <a:rPr lang="hu-HU" sz="2400" b="1" i="1" dirty="0">
                <a:latin typeface="Bell MT" panose="02020503060305020303" pitchFamily="18" charset="0"/>
              </a:rPr>
              <a:t> </a:t>
            </a:r>
            <a:endParaRPr lang="en-US" sz="2400" b="1" i="1" dirty="0">
              <a:latin typeface="Bell MT" panose="02020503060305020303" pitchFamily="18" charset="0"/>
            </a:endParaRP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CF1F0D7A-E538-4775-8C89-8FEE5DB7C2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457200"/>
            <a:ext cx="5760720" cy="87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57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Laboratóriumi gyakorlatok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14763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14763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7" y="1905000"/>
            <a:ext cx="14763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847" y="4171950"/>
            <a:ext cx="26193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85234"/>
            <a:ext cx="26193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110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Erasmus + Kirándulások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9" y="2376055"/>
            <a:ext cx="32289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3895668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314" y="3429000"/>
            <a:ext cx="48701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828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Határtalan pályázatok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81620"/>
            <a:ext cx="29718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2095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8" y="4238193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442854"/>
            <a:ext cx="41910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2" y="4419600"/>
            <a:ext cx="27336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103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Iskolán kivüli tevékenységek </a:t>
            </a:r>
            <a:br>
              <a:rPr lang="hu-HU" dirty="0"/>
            </a:br>
            <a:r>
              <a:rPr lang="hu-HU" dirty="0"/>
              <a:t>2021-2022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1587364"/>
            <a:ext cx="8229600" cy="4525963"/>
          </a:xfrm>
        </p:spPr>
        <p:txBody>
          <a:bodyPr/>
          <a:lstStyle/>
          <a:p>
            <a:r>
              <a:rPr lang="hu-HU"/>
              <a:t>Farsang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26193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481" y="1732192"/>
            <a:ext cx="14763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97" y="4033969"/>
            <a:ext cx="14763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666" y="4095473"/>
            <a:ext cx="26193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26193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330" y="4039769"/>
            <a:ext cx="26193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A406AB-5F6D-4957-9B36-72FDA530D0E5}"/>
              </a:ext>
            </a:extLst>
          </p:cNvPr>
          <p:cNvSpPr/>
          <p:nvPr/>
        </p:nvSpPr>
        <p:spPr>
          <a:xfrm>
            <a:off x="1375485" y="3289243"/>
            <a:ext cx="1029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Gólyahét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D179C2-AC26-4087-8543-38FB7BC470E3}"/>
              </a:ext>
            </a:extLst>
          </p:cNvPr>
          <p:cNvSpPr/>
          <p:nvPr/>
        </p:nvSpPr>
        <p:spPr>
          <a:xfrm>
            <a:off x="5796994" y="3312772"/>
            <a:ext cx="138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Kirándulások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FCD3E1-528D-49D7-8B33-47122C1C28B1}"/>
              </a:ext>
            </a:extLst>
          </p:cNvPr>
          <p:cNvSpPr/>
          <p:nvPr/>
        </p:nvSpPr>
        <p:spPr>
          <a:xfrm>
            <a:off x="4036512" y="6113327"/>
            <a:ext cx="176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Tematikus napok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BCF051-B3F5-4A43-BE2C-0FB88C8DA2EC}"/>
              </a:ext>
            </a:extLst>
          </p:cNvPr>
          <p:cNvSpPr/>
          <p:nvPr/>
        </p:nvSpPr>
        <p:spPr>
          <a:xfrm>
            <a:off x="1333735" y="6098387"/>
            <a:ext cx="902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Farsang</a:t>
            </a:r>
          </a:p>
        </p:txBody>
      </p:sp>
    </p:spTree>
    <p:extLst>
      <p:ext uri="{BB962C8B-B14F-4D97-AF65-F5344CB8AC3E}">
        <p14:creationId xmlns:p14="http://schemas.microsoft.com/office/powerpoint/2010/main" val="381652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8" descr="ditro03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691" y="1600200"/>
            <a:ext cx="6034617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44453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Angol-Környezet-technikus(24 hely)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Miért válaszd ezt a szakot?</a:t>
            </a:r>
          </a:p>
          <a:p>
            <a:pPr marL="0" indent="0">
              <a:buNone/>
            </a:pPr>
            <a:r>
              <a:rPr lang="hu-HU" dirty="0"/>
              <a:t>	Ha szereted a természetet, ha kiváncsi vagy, hogy az ívóvíz milyen összetevőket tartalmaz, ha egy korszerű hulladékgazdálkodási központban szeretnél dolgozni, vagy laboratóriumban,vagy természetiőr a Nemzeti Park területén,  vagy ökogazdálkodó akarsz lenni, vagy ökuturizmussal szertnél foglalkozni.</a:t>
            </a:r>
          </a:p>
          <a:p>
            <a:pPr marL="0" indent="0" algn="ctr">
              <a:buNone/>
            </a:pPr>
            <a:r>
              <a:rPr lang="hu-HU" dirty="0"/>
              <a:t>Itt a helyed!!!!!!!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2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Fontosabb tantárgyaink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Általános ökölógia</a:t>
            </a:r>
          </a:p>
          <a:p>
            <a:r>
              <a:rPr lang="hu-HU" dirty="0"/>
              <a:t>Hidrográfia</a:t>
            </a:r>
          </a:p>
          <a:p>
            <a:r>
              <a:rPr lang="hu-HU" dirty="0"/>
              <a:t>Szennzeződések és körnzeyetvédelem</a:t>
            </a:r>
          </a:p>
          <a:p>
            <a:r>
              <a:rPr lang="hu-HU" dirty="0"/>
              <a:t>Hulladékgazdálkodás</a:t>
            </a:r>
          </a:p>
          <a:p>
            <a:r>
              <a:rPr lang="hu-HU" dirty="0"/>
              <a:t>Vízgazdálkodás</a:t>
            </a:r>
          </a:p>
          <a:p>
            <a:r>
              <a:rPr lang="hu-HU" dirty="0"/>
              <a:t>Meteorológiai és hidrológiai jelenségek</a:t>
            </a:r>
          </a:p>
          <a:p>
            <a:r>
              <a:rPr lang="hu-HU" dirty="0"/>
              <a:t>Természetvedelmi területek Gyergyó-medencében</a:t>
            </a:r>
          </a:p>
          <a:p>
            <a:r>
              <a:rPr lang="hu-HU" dirty="0"/>
              <a:t>Terep gyakorlatok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596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Terep gyakorlatok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751662" cy="490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624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858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966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Fedezd fel az Atlanti-óceánt és gyere el egy delfin felfedező útra!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7954538" cy="448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72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Szakmai gyakorlat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8573"/>
            <a:ext cx="19621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19621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19621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19621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1" y="1770519"/>
            <a:ext cx="19621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2385"/>
            <a:ext cx="19621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031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Erasmus 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19621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03" y="3581400"/>
            <a:ext cx="19621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971" y="1600200"/>
            <a:ext cx="308441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391" y="1600200"/>
            <a:ext cx="2689362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1955802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321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133</Words>
  <Application>Microsoft Office PowerPoint</Application>
  <PresentationFormat>On-screen Show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Bell MT</vt:lpstr>
      <vt:lpstr>Calibri</vt:lpstr>
      <vt:lpstr>Office Theme</vt:lpstr>
      <vt:lpstr>Puskás Tivadar Szakképző Líceum Liceul Tehnologic “Puskás Tivadar ” </vt:lpstr>
      <vt:lpstr>PowerPoint Presentation</vt:lpstr>
      <vt:lpstr>Angol-Környezet-technikus(24 hely)</vt:lpstr>
      <vt:lpstr>Fontosabb tantárgyaink</vt:lpstr>
      <vt:lpstr>Terep gyakorlatok</vt:lpstr>
      <vt:lpstr>PowerPoint Presentation</vt:lpstr>
      <vt:lpstr>Fedezd fel az Atlanti-óceánt és gyere el egy delfin felfedező útra!</vt:lpstr>
      <vt:lpstr>Szakmai gyakorlat</vt:lpstr>
      <vt:lpstr>Erasmus +</vt:lpstr>
      <vt:lpstr>Laboratóriumi gyakorlatok</vt:lpstr>
      <vt:lpstr>Erasmus + Kirándulások</vt:lpstr>
      <vt:lpstr>Határtalan pályázatok</vt:lpstr>
      <vt:lpstr>Iskolán kivüli tevékenységek  2021-2022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Puskás Tivadar Szakképző Líceum</dc:title>
  <dc:creator>Robi</dc:creator>
  <cp:lastModifiedBy>Cristina</cp:lastModifiedBy>
  <cp:revision>10</cp:revision>
  <dcterms:created xsi:type="dcterms:W3CDTF">2006-08-16T00:00:00Z</dcterms:created>
  <dcterms:modified xsi:type="dcterms:W3CDTF">2022-03-08T08:13:39Z</dcterms:modified>
</cp:coreProperties>
</file>